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5486400" cy="7315200" type="B5JIS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755"/>
  </p:normalViewPr>
  <p:slideViewPr>
    <p:cSldViewPr snapToGrid="0" snapToObjects="1">
      <p:cViewPr varScale="1">
        <p:scale>
          <a:sx n="103" d="100"/>
          <a:sy n="103" d="100"/>
        </p:scale>
        <p:origin x="30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197187"/>
            <a:ext cx="4663440" cy="2546773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42174"/>
            <a:ext cx="4114800" cy="1766146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467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033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26205" y="389467"/>
            <a:ext cx="1183005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190" y="389467"/>
            <a:ext cx="3480435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01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333" y="1823722"/>
            <a:ext cx="4732020" cy="3042919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333" y="4895429"/>
            <a:ext cx="4732020" cy="1600199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/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80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190" y="1947333"/>
            <a:ext cx="23317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7490" y="1947333"/>
            <a:ext cx="23317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871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89468"/>
            <a:ext cx="473202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905" y="1793241"/>
            <a:ext cx="2321004" cy="878839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905" y="2672080"/>
            <a:ext cx="2321004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7490" y="1793241"/>
            <a:ext cx="2332435" cy="878839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7490" y="2672080"/>
            <a:ext cx="2332435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93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71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86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87680"/>
            <a:ext cx="1769507" cy="170688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2435" y="1053255"/>
            <a:ext cx="2777490" cy="5198533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194560"/>
            <a:ext cx="1769507" cy="4065694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81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87680"/>
            <a:ext cx="1769507" cy="170688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32435" y="1053255"/>
            <a:ext cx="2777490" cy="5198533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194560"/>
            <a:ext cx="1769507" cy="4065694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5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190" y="389468"/>
            <a:ext cx="473202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190" y="1947333"/>
            <a:ext cx="473202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190" y="6780108"/>
            <a:ext cx="12344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9432D-27D1-AA45-857D-D2EDAB02C904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7370" y="6780108"/>
            <a:ext cx="185166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4770" y="6780108"/>
            <a:ext cx="12344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85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BF2C392-8066-2531-1160-B8D391E3706A}"/>
              </a:ext>
            </a:extLst>
          </p:cNvPr>
          <p:cNvGrpSpPr/>
          <p:nvPr/>
        </p:nvGrpSpPr>
        <p:grpSpPr>
          <a:xfrm>
            <a:off x="-1112110" y="610922"/>
            <a:ext cx="8402596" cy="3050456"/>
            <a:chOff x="-1112110" y="610922"/>
            <a:chExt cx="8402596" cy="305045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8D31AB7-917E-4B7C-776A-F88259A1EF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576" r="10360"/>
            <a:stretch/>
          </p:blipFill>
          <p:spPr>
            <a:xfrm>
              <a:off x="-1112110" y="610922"/>
              <a:ext cx="3459893" cy="304667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422D458-4C5B-4573-77B6-6F5A4E2209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0631" r="13288" b="12763"/>
            <a:stretch/>
          </p:blipFill>
          <p:spPr>
            <a:xfrm>
              <a:off x="2446639" y="610922"/>
              <a:ext cx="2611437" cy="304667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6889D84-105F-9A44-2809-4C1A07C641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15541" b="9734"/>
            <a:stretch/>
          </p:blipFill>
          <p:spPr>
            <a:xfrm>
              <a:off x="5156932" y="610922"/>
              <a:ext cx="2133554" cy="30504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4767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1ACDF1C-01FD-8E4E-9B75-DA09CBBCD8D3}" vid="{82A7FB4C-674A-BF49-B70D-F6627B3D7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2023-01-24T01:55:43Z</dcterms:created>
  <dcterms:modified xsi:type="dcterms:W3CDTF">2023-01-24T02:06:00Z</dcterms:modified>
</cp:coreProperties>
</file>

<file path=docProps/thumbnail.jpeg>
</file>